
<file path=[Content_Types].xml><?xml version="1.0" encoding="utf-8"?>
<Types xmlns="http://schemas.openxmlformats.org/package/2006/content-types">
  <Default Extension="tiff" ContentType="image/tif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0"/>
  </p:notesMasterIdLst>
  <p:sldIdLst>
    <p:sldId id="859" r:id="rId3"/>
    <p:sldId id="860" r:id="rId4"/>
    <p:sldId id="861" r:id="rId5"/>
    <p:sldId id="862" r:id="rId6"/>
    <p:sldId id="863" r:id="rId7"/>
    <p:sldId id="864" r:id="rId8"/>
    <p:sldId id="865" r:id="rId9"/>
  </p:sldIdLst>
  <p:sldSz cx="12190095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ABDF2"/>
    <a:srgbClr val="FF0000"/>
    <a:srgbClr val="39B97A"/>
    <a:srgbClr val="1EB26A"/>
    <a:srgbClr val="E3F2E7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 showGuides="1">
      <p:cViewPr varScale="1">
        <p:scale>
          <a:sx n="111" d="100"/>
          <a:sy n="111" d="100"/>
        </p:scale>
        <p:origin x="51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3" Type="http://schemas.openxmlformats.org/officeDocument/2006/relationships/tableStyles" Target="tableStyles.xml"/><Relationship Id="rId12" Type="http://schemas.openxmlformats.org/officeDocument/2006/relationships/viewProps" Target="viewProps.xml"/><Relationship Id="rId11" Type="http://schemas.openxmlformats.org/officeDocument/2006/relationships/presProps" Target="presProps.xml"/><Relationship Id="rId1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七年级 上 江苏专版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第三部分　提优冲刺篇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冲刺训练　</a:t>
            </a:r>
            <a:r>
              <a:rPr lang="en-US" altLang="zh-CN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5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语篇导航-DA.eps" descr="id:2147486413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434514" y="2542440"/>
            <a:ext cx="1651000" cy="403225"/>
          </a:xfrm>
          <a:prstGeom prst="rect">
            <a:avLst/>
          </a:prstGeom>
        </p:spPr>
      </p:pic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2422629"/>
            <a:ext cx="11485848" cy="1130246"/>
          </a:xfrm>
        </p:spPr>
        <p:txBody>
          <a:bodyPr/>
          <a:lstStyle/>
          <a:p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介绍了</a:t>
            </a:r>
            <a:r>
              <a:rPr lang="en-US" altLang="zh-CN" b="1" dirty="0" err="1">
                <a:latin typeface="Times New Roman" panose="02020603050405020304" pitchFamily="18" charset="0"/>
                <a:ea typeface="宋体" panose="02010600030101010101" pitchFamily="2" charset="-122"/>
              </a:rPr>
              <a:t>ChatGPT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机器人的功能、优点和局限性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并强调了人类和机器人之间的互补性。</a:t>
            </a:r>
            <a:endParaRPr lang="zh-CN" altLang="en-US" dirty="0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2682" y="938095"/>
            <a:ext cx="10565046" cy="133877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454233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Hello,everyone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I’m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 AI robot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智能机器人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 name is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ChatGPT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want to make friends with you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can tell you many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things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day,a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boy asks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me,“Mike’s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mum has four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boys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Three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 them are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Jack,Sam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Tim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the name of the fourth boy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The boy thinks it a difficult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question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me,it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too easy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 I tell him the answers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quickly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very happy and he likes to ask me many questions every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day,like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“Is playing soccer healthy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“Why do we like tidy rooms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“Where is the first library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Some of the questions sound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difficult,but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can always tell him the right answers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1844824"/>
            <a:ext cx="11485848" cy="2238241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 also write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emails,songs,stories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English and Chinese in a short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time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can do tests of all subjects and always get good grades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分数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）！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 you like it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I’m very useful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▲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can not think like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only answer questions that are in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computer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need your help too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2"/>
          <p:cNvSpPr txBox="1">
            <a:spLocks noChangeArrowheads="1"/>
          </p:cNvSpPr>
          <p:nvPr/>
        </p:nvSpPr>
        <p:spPr bwMode="auto">
          <a:xfrm>
            <a:off x="5735166" y="1268760"/>
            <a:ext cx="5953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4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</a:rPr>
              <a:t>√</a:t>
            </a:r>
            <a:endParaRPr kumimoji="0" lang="zh-CN" altLang="zh-CN" sz="1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" name="文本框 2"/>
          <p:cNvSpPr txBox="1">
            <a:spLocks noChangeArrowheads="1"/>
          </p:cNvSpPr>
          <p:nvPr/>
        </p:nvSpPr>
        <p:spPr bwMode="auto">
          <a:xfrm>
            <a:off x="2854846" y="3555018"/>
            <a:ext cx="5953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4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</a:rPr>
              <a:t>√</a:t>
            </a:r>
            <a:endParaRPr kumimoji="0" lang="zh-CN" altLang="zh-CN" sz="1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" name="内容占位符 6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16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Paragraph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段落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are talking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690495" algn="l"/>
                <a:tab pos="5579745" algn="l"/>
                <a:tab pos="9239250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two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boys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four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boys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boy and a robot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two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robots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690495" algn="l"/>
                <a:tab pos="5579745" algn="l"/>
                <a:tab pos="9239250" algn="l"/>
              </a:tabLst>
            </a:pPr>
            <a:endParaRPr lang="en-US" altLang="zh-CN" dirty="0" smtClean="0">
              <a:solidFill>
                <a:srgbClr val="00B0F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690495" algn="l"/>
                <a:tab pos="5579745" algn="l"/>
                <a:tab pos="9239250" algn="l"/>
              </a:tabLst>
            </a:pPr>
            <a:endParaRPr lang="en-US" altLang="zh-CN" dirty="0">
              <a:solidFill>
                <a:srgbClr val="00B0F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690495" algn="l"/>
                <a:tab pos="5579745" algn="l"/>
                <a:tab pos="9239250" algn="l"/>
              </a:tabLst>
            </a:pP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17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 the right answer to the first question in Paragraph 2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690495" algn="l"/>
                <a:tab pos="5579745" algn="l"/>
                <a:tab pos="9239250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Jack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Mike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Sam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Tim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内容占位符 1"/>
          <p:cNvSpPr txBox="1"/>
          <p:nvPr/>
        </p:nvSpPr>
        <p:spPr bwMode="auto">
          <a:xfrm>
            <a:off x="360854" y="1938714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“I’m an AI robot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智能机器人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及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“I can tell you many things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One day, a boy asks me”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可知，第二段是机器人和小男孩的对话。故选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/>
          </a:p>
        </p:txBody>
      </p:sp>
      <p:sp>
        <p:nvSpPr>
          <p:cNvPr id="8" name="内容占位符 2"/>
          <p:cNvSpPr txBox="1"/>
          <p:nvPr/>
        </p:nvSpPr>
        <p:spPr bwMode="auto">
          <a:xfrm>
            <a:off x="360854" y="4170962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“Mike’s mum has four boys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Three of them are Jack, Sam and Tim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并结合选项可知，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Mike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应是第四个名字。故选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"/>
          <p:cNvSpPr txBox="1">
            <a:spLocks noChangeArrowheads="1"/>
          </p:cNvSpPr>
          <p:nvPr/>
        </p:nvSpPr>
        <p:spPr bwMode="auto">
          <a:xfrm>
            <a:off x="2566814" y="2382648"/>
            <a:ext cx="5953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4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</a:rPr>
              <a:t>√</a:t>
            </a:r>
            <a:endParaRPr kumimoji="0" lang="zh-CN" altLang="zh-CN" sz="1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238241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18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From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passage,we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know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ChatGPT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①think like us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②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Maths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tests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③write stories in Chinese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④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help students get good grades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42379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①②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②③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③④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①④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10630" y="908720"/>
            <a:ext cx="2543345" cy="331086"/>
          </a:xfrm>
          <a:prstGeom prst="rect">
            <a:avLst/>
          </a:prstGeom>
        </p:spPr>
      </p:pic>
      <p:sp>
        <p:nvSpPr>
          <p:cNvPr id="6" name="内容占位符 3"/>
          <p:cNvSpPr txBox="1"/>
          <p:nvPr/>
        </p:nvSpPr>
        <p:spPr bwMode="auto">
          <a:xfrm>
            <a:off x="360854" y="3136900"/>
            <a:ext cx="11485848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 can also write emails, songs, stories in English and Chinese in a short time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I can do tests of all subjects and always get good grades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分数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）！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ChatGPT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可以写邮件、歌曲、故事，也可以做各科的考试题目。故选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"/>
          <p:cNvSpPr txBox="1">
            <a:spLocks noChangeArrowheads="1"/>
          </p:cNvSpPr>
          <p:nvPr/>
        </p:nvSpPr>
        <p:spPr bwMode="auto">
          <a:xfrm>
            <a:off x="190550" y="2924944"/>
            <a:ext cx="5953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4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</a:rPr>
              <a:t>√</a:t>
            </a:r>
            <a:endParaRPr kumimoji="0" lang="zh-CN" altLang="zh-CN" sz="1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 We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 put “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in the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▲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Paragraph 4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I’m great fun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am a good friend to you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I’m not easy to use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I’m not good at everything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49254" y="918091"/>
            <a:ext cx="2797680" cy="350401"/>
          </a:xfrm>
          <a:prstGeom prst="rect">
            <a:avLst/>
          </a:prstGeom>
        </p:spPr>
      </p:pic>
      <p:sp>
        <p:nvSpPr>
          <p:cNvPr id="6" name="内容占位符 4"/>
          <p:cNvSpPr txBox="1"/>
          <p:nvPr/>
        </p:nvSpPr>
        <p:spPr bwMode="auto">
          <a:xfrm>
            <a:off x="360854" y="3594898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推理判断题。根据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“I’m very useful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can not think like you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可知，前后是转折关系，选项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但是我并不是擅长一切。</a:t>
            </a:r>
            <a:r>
              <a:rPr lang="en-US" altLang="zh-CN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2062</Words>
  <Application>WPS 演示</Application>
  <PresentationFormat>自定义</PresentationFormat>
  <Paragraphs>46</Paragraphs>
  <Slides>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7" baseType="lpstr">
      <vt:lpstr>Arial</vt:lpstr>
      <vt:lpstr>宋体</vt:lpstr>
      <vt:lpstr>Wingdings</vt:lpstr>
      <vt:lpstr>Times New Roman</vt:lpstr>
      <vt:lpstr>楷体</vt:lpstr>
      <vt:lpstr>微软雅黑</vt:lpstr>
      <vt:lpstr>Arial Unicode MS</vt:lpstr>
      <vt:lpstr>Calibri</vt:lpstr>
      <vt:lpstr>黑体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PPT课件制作</cp:lastModifiedBy>
  <cp:revision>468</cp:revision>
  <dcterms:created xsi:type="dcterms:W3CDTF">2020-11-06T05:24:00Z</dcterms:created>
  <dcterms:modified xsi:type="dcterms:W3CDTF">2025-09-16T02:46:37Z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2052-12.1.0.22529</vt:lpwstr>
  </property>
  <property fmtid="{D5CDD505-2E9C-101B-9397-08002B2CF9AE}" pid="3" name="ICV">
    <vt:lpwstr>42BACD70597F42BF99988A6A9C4EAA77_12</vt:lpwstr>
  </property>
</Properties>
</file>